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맑은 고딕" panose="020B0503020000020004" pitchFamily="50" charset="-127"/>
      <p:regular r:id="rId4"/>
      <p:bold r:id="rId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108" d="100"/>
          <a:sy n="108" d="100"/>
        </p:scale>
        <p:origin x="23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2023-08-31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2042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latin typeface="+mj-ea"/>
                <a:ea typeface="+mj-ea"/>
              </a:rPr>
              <a:t>학위청구논문 신청절차</a:t>
            </a:r>
            <a:endParaRPr lang="ko-KR" altLang="en-US" sz="1400" b="1" dirty="0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latin typeface="+mj-ea"/>
                <a:ea typeface="+mj-ea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62525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latin typeface="+mj-ea"/>
                <a:ea typeface="+mj-ea"/>
              </a:rPr>
              <a:t>자    격    요    건</a:t>
            </a:r>
            <a:endParaRPr lang="ko-KR" altLang="en-US" sz="1000" dirty="0"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latin typeface="+mj-ea"/>
                <a:ea typeface="+mj-ea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en-US" altLang="ko-KR" sz="7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latin typeface="+mj-ea"/>
                <a:ea typeface="+mj-ea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latin typeface="+mj-ea"/>
                <a:ea typeface="+mj-ea"/>
              </a:rPr>
              <a:t>일 정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자세한 심사 일정은 단과대학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RC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문의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latin typeface="+mj-ea"/>
                <a:ea typeface="+mj-ea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latin typeface="+mj-ea"/>
                <a:ea typeface="+mj-ea"/>
              </a:rPr>
              <a:t>제출처</a:t>
            </a:r>
            <a:endParaRPr lang="ko-KR" altLang="en-US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9.1(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)~11.9(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 smtClean="0">
                <a:latin typeface="+mj-ea"/>
                <a:ea typeface="+mj-ea"/>
              </a:rPr>
              <a:t>12.21(</a:t>
            </a:r>
            <a:r>
              <a:rPr lang="ko-KR" altLang="en-US" dirty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sz="800" smtClean="0">
                <a:latin typeface="+mj-ea"/>
              </a:rPr>
              <a:t>12.28(</a:t>
            </a:r>
            <a:r>
              <a:rPr lang="ko-KR" altLang="en-US" sz="800" dirty="0">
                <a:latin typeface="+mj-ea"/>
              </a:rPr>
              <a:t>목</a:t>
            </a:r>
            <a:r>
              <a:rPr lang="en-US" altLang="ko-KR" sz="800" smtClean="0">
                <a:latin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/ERICA)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5528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latin typeface="+mj-ea"/>
                <a:ea typeface="+mj-ea"/>
              </a:rPr>
              <a:t>※ </a:t>
            </a:r>
            <a:r>
              <a:rPr lang="ko-KR" altLang="en-US" sz="900" dirty="0" smtClean="0">
                <a:latin typeface="+mj-ea"/>
                <a:ea typeface="+mj-ea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latin typeface="+mj-ea"/>
                <a:ea typeface="+mj-ea"/>
              </a:rPr>
              <a:t>.</a:t>
            </a:r>
            <a:endParaRPr lang="ko-KR" altLang="en-US" sz="900" dirty="0">
              <a:latin typeface="+mj-ea"/>
              <a:ea typeface="+mj-ea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행정팀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 · 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latin typeface="+mj-ea"/>
                <a:ea typeface="+mj-ea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 중 학과 </a:t>
            </a:r>
            <a:r>
              <a:rPr lang="ko-KR" altLang="en-US" sz="900" b="1" u="sng" dirty="0" err="1" smtClean="0">
                <a:solidFill>
                  <a:schemeClr val="tx1"/>
                </a:solidFill>
                <a:latin typeface="+mj-ea"/>
                <a:ea typeface="+mj-ea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부</a:t>
            </a:r>
            <a:endParaRPr lang="en-US" altLang="ko-KR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15" name="직선 화살표 연결선 14"/>
          <p:cNvCxnSpPr>
            <a:stCxn id="12" idx="2"/>
            <a:endCxn id="76" idx="0"/>
          </p:cNvCxnSpPr>
          <p:nvPr/>
        </p:nvCxnSpPr>
        <p:spPr>
          <a:xfrm>
            <a:off x="1193037" y="2832694"/>
            <a:ext cx="0" cy="161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latin typeface="+mj-ea"/>
                <a:ea typeface="+mj-ea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latin typeface="+mj-ea"/>
                <a:ea typeface="+mj-ea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8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latin typeface="+mj-ea"/>
                <a:ea typeface="+mj-ea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9.1(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)~10.26(</a:t>
            </a:r>
            <a:r>
              <a:rPr lang="ko-KR" altLang="en-US" dirty="0" smtClean="0">
                <a:latin typeface="+mj-ea"/>
                <a:ea typeface="+mj-ea"/>
              </a:rPr>
              <a:t>목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latin typeface="+mj-ea"/>
                <a:ea typeface="+mj-ea"/>
              </a:rPr>
              <a:t>HY-in</a:t>
            </a:r>
            <a:endParaRPr lang="ko-KR" altLang="en-US" sz="9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21755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latin typeface="+mj-ea"/>
                <a:ea typeface="+mj-ea"/>
              </a:rPr>
              <a:t>학생 입력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latin typeface="+mj-ea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latin typeface="+mj-ea"/>
                <a:ea typeface="+mj-ea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+mj-ea"/>
                <a:ea typeface="+mj-ea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10.2(</a:t>
            </a:r>
            <a:r>
              <a:rPr lang="ko-KR" altLang="en-US" dirty="0">
                <a:latin typeface="+mj-ea"/>
                <a:ea typeface="+mj-ea"/>
              </a:rPr>
              <a:t>월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j-ea"/>
                <a:ea typeface="+mj-ea"/>
              </a:rPr>
              <a:t>9.1(</a:t>
            </a:r>
            <a:r>
              <a:rPr lang="ko-KR" altLang="en-US" dirty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)~12.15(</a:t>
            </a:r>
            <a:r>
              <a:rPr lang="ko-KR" altLang="en-US" dirty="0" smtClean="0">
                <a:latin typeface="+mj-ea"/>
                <a:ea typeface="+mj-ea"/>
              </a:rPr>
              <a:t>금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</a:p>
          <a:p>
            <a:pPr fontAlgn="base"/>
            <a:endParaRPr lang="en-US" altLang="ko-KR" dirty="0"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11.23(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목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78794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latin typeface="+mj-ea"/>
                <a:ea typeface="+mj-ea"/>
              </a:rPr>
              <a:t>외국어시험</a:t>
            </a:r>
            <a:r>
              <a:rPr lang="en-US" altLang="ko-KR" sz="700" dirty="0" smtClean="0">
                <a:latin typeface="+mj-ea"/>
                <a:ea typeface="+mj-ea"/>
              </a:rPr>
              <a:t>, </a:t>
            </a:r>
            <a:r>
              <a:rPr lang="ko-KR" altLang="en-US" sz="700" dirty="0" smtClean="0">
                <a:latin typeface="+mj-ea"/>
                <a:ea typeface="+mj-ea"/>
              </a:rPr>
              <a:t>종합시험 합격여부와 상관없이 연구계획서 입력가능</a:t>
            </a:r>
            <a:endParaRPr lang="ko-KR" altLang="en-US" sz="700" dirty="0">
              <a:latin typeface="+mj-ea"/>
              <a:ea typeface="+mj-ea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latin typeface="+mj-ea"/>
                <a:ea typeface="+mj-ea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latin typeface="+mj-ea"/>
                <a:ea typeface="+mj-ea"/>
              </a:rPr>
              <a:t> 신청</a:t>
            </a:r>
            <a:endParaRPr lang="ko-KR" altLang="en-US" sz="1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1817</TotalTime>
  <Words>295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돋움</vt:lpstr>
      <vt:lpstr>맑은 고딕</vt:lpstr>
      <vt:lpstr>Wingdings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HYU</cp:lastModifiedBy>
  <cp:revision>337</cp:revision>
  <cp:lastPrinted>2017-02-06T05:05:13Z</cp:lastPrinted>
  <dcterms:created xsi:type="dcterms:W3CDTF">2015-03-04T00:34:38Z</dcterms:created>
  <dcterms:modified xsi:type="dcterms:W3CDTF">2023-08-31T00:36:27Z</dcterms:modified>
</cp:coreProperties>
</file>