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  <p:embeddedFont>
      <p:font typeface="KoPub돋움체 Light" panose="02020603020101020101" pitchFamily="18" charset="-127"/>
      <p:regular r:id="rId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2021-02-26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ea typeface="KoPub돋움체 Light" panose="02020603020101020101" pitchFamily="18" charset="-127"/>
              </a:rPr>
              <a:t>학위청구논문 신청절차</a:t>
            </a:r>
            <a:endParaRPr lang="ko-KR" altLang="en-US" sz="1400" b="1" dirty="0">
              <a:ea typeface="KoPub돋움체 Light" panose="0202060302010102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ea typeface="KoPub돋움체 Light" panose="02020603020101020101" pitchFamily="18" charset="-127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733122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ea typeface="KoPub돋움체 Light" panose="02020603020101020101" pitchFamily="18" charset="-127"/>
              </a:rPr>
              <a:t>자    격    요    건</a:t>
            </a:r>
            <a:endParaRPr lang="ko-KR" altLang="en-US" sz="1000" dirty="0">
              <a:ea typeface="KoPub돋움체 Light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en-US" altLang="ko-KR" sz="7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 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일 정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자세한 심사 일정은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문의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ea typeface="KoPub돋움체 Light" panose="02020603020101020101" pitchFamily="18" charset="-127"/>
              </a:rPr>
              <a:t>제출처</a:t>
            </a:r>
            <a:endParaRPr lang="ko-KR" altLang="en-US" dirty="0">
              <a:solidFill>
                <a:schemeClr val="bg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3.2(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)~5.13(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6.21(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6.28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ea typeface="KoPub돋움체 Light" panose="02020603020101020101" pitchFamily="18" charset="-127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/ERICA)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076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ea typeface="KoPub돋움체 Light" panose="02020603020101020101" pitchFamily="18" charset="-127"/>
              </a:rPr>
              <a:t>※ </a:t>
            </a:r>
            <a:r>
              <a:rPr lang="ko-KR" altLang="en-US" sz="900" dirty="0" smtClean="0">
                <a:ea typeface="KoPub돋움체 Light" panose="02020603020101020101" pitchFamily="18" charset="-127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ea typeface="KoPub돋움체 Light" panose="02020603020101020101" pitchFamily="18" charset="-127"/>
              </a:rPr>
              <a:t>.</a:t>
            </a:r>
            <a:endParaRPr lang="ko-KR" altLang="en-US" sz="900" dirty="0">
              <a:ea typeface="KoPub돋움체 Light" panose="02020603020101020101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행정팀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·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부</a:t>
            </a:r>
            <a:endParaRPr lang="en-US" altLang="ko-KR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cxnSp>
        <p:nvCxnSpPr>
          <p:cNvPr id="15" name="직선 화살표 연결선 14"/>
          <p:cNvCxnSpPr>
            <a:stCxn id="12" idx="2"/>
          </p:cNvCxnSpPr>
          <p:nvPr/>
        </p:nvCxnSpPr>
        <p:spPr>
          <a:xfrm flipH="1">
            <a:off x="1158625" y="2832694"/>
            <a:ext cx="34412" cy="183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ea typeface="KoPub돋움체 Light" panose="02020603020101020101" pitchFamily="18" charset="-127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)</a:t>
            </a:r>
            <a:endParaRPr lang="ko-KR" altLang="en-US" sz="8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3.2.(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화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)~4.29(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HY-in</a:t>
            </a:r>
            <a:endParaRPr lang="ko-KR" altLang="en-US" sz="9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19704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ea typeface="KoPub돋움체 Light" panose="02020603020101020101" pitchFamily="18" charset="-127"/>
              </a:rPr>
              <a:t>학생 입력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ea typeface="KoPub돋움체 Light" panose="02020603020101020101" pitchFamily="18" charset="-127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ea typeface="KoPub돋움체 Light" panose="02020603020101020101" pitchFamily="18" charset="-127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n-lt"/>
                <a:ea typeface="KoPub돋움체 Light" panose="02020603020101020101" pitchFamily="18" charset="-127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a typeface="KoPub돋움체 Light" panose="02020603020101020101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3.26(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금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  <a:endParaRPr lang="ko-KR" altLang="en-US" dirty="0"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3.4(</a:t>
            </a:r>
            <a:r>
              <a:rPr lang="ko-KR" altLang="en-US" dirty="0" smtClean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)~6.17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(</a:t>
            </a:r>
            <a:r>
              <a:rPr lang="ko-KR" altLang="en-US" dirty="0"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dirty="0" smtClean="0">
                <a:latin typeface="+mn-lt"/>
                <a:ea typeface="KoPub돋움체 Light" panose="02020603020101020101" pitchFamily="18" charset="-127"/>
              </a:rPr>
              <a:t>)</a:t>
            </a:r>
          </a:p>
          <a:p>
            <a:pPr fontAlgn="base"/>
            <a:endParaRPr lang="en-US" altLang="ko-KR" dirty="0"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5.27(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KoPub돋움체 Light" panose="02020603020101020101" pitchFamily="18" charset="-127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KoPub돋움체 Light" panose="02020603020101020101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48497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ea typeface="KoPub돋움체 Light" panose="02020603020101020101" pitchFamily="18" charset="-127"/>
              </a:rPr>
              <a:t>외국어시험</a:t>
            </a:r>
            <a:r>
              <a:rPr lang="en-US" altLang="ko-KR" sz="700" dirty="0" smtClean="0">
                <a:ea typeface="KoPub돋움체 Light" panose="02020603020101020101" pitchFamily="18" charset="-127"/>
              </a:rPr>
              <a:t>, </a:t>
            </a:r>
            <a:r>
              <a:rPr lang="ko-KR" altLang="en-US" sz="700" dirty="0" smtClean="0">
                <a:ea typeface="KoPub돋움체 Light" panose="02020603020101020101" pitchFamily="18" charset="-127"/>
              </a:rPr>
              <a:t>종합시험 합격여부와 상관없이 연구계획서 입력가능</a:t>
            </a:r>
            <a:endParaRPr lang="ko-KR" altLang="en-US" sz="700" dirty="0">
              <a:ea typeface="KoPub돋움체 Light" panose="02020603020101020101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ea typeface="KoPub돋움체 Light" panose="02020603020101020101" pitchFamily="18" charset="-127"/>
              </a:rPr>
              <a:t> 신청</a:t>
            </a:r>
            <a:endParaRPr lang="ko-KR" altLang="en-US" sz="1000" b="1" dirty="0">
              <a:solidFill>
                <a:schemeClr val="tx1"/>
              </a:solidFill>
              <a:ea typeface="KoPub돋움체 Light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Wingdings</vt:lpstr>
      <vt:lpstr>Arial</vt:lpstr>
      <vt:lpstr>KoPub돋움체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user</cp:lastModifiedBy>
  <cp:revision>330</cp:revision>
  <cp:lastPrinted>2017-02-06T05:05:13Z</cp:lastPrinted>
  <dcterms:created xsi:type="dcterms:W3CDTF">2015-03-04T00:34:38Z</dcterms:created>
  <dcterms:modified xsi:type="dcterms:W3CDTF">2021-02-26T04:55:08Z</dcterms:modified>
</cp:coreProperties>
</file>