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맑은 고딕" panose="020B0503020000020004" pitchFamily="50" charset="-127"/>
      <p:regular r:id="rId4"/>
      <p:bold r:id="rId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9" d="100"/>
          <a:sy n="109" d="100"/>
        </p:scale>
        <p:origin x="23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2020-09-01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2042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latin typeface="+mj-ea"/>
                <a:ea typeface="+mj-ea"/>
              </a:rPr>
              <a:t>학위청구논문 신청절차</a:t>
            </a:r>
            <a:endParaRPr lang="ko-KR" altLang="en-US" sz="1400" b="1" dirty="0"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latin typeface="+mj-ea"/>
                <a:ea typeface="+mj-ea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872410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latin typeface="+mj-ea"/>
                <a:ea typeface="+mj-ea"/>
              </a:rPr>
              <a:t>자    격    요    건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latin typeface="+mj-ea"/>
                <a:ea typeface="+mj-ea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en-US" altLang="ko-KR" sz="7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일 정</a:t>
            </a:r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자세한 심사 일정은 학과사무실 문의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제출처</a:t>
            </a:r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9.1(</a:t>
            </a:r>
            <a:r>
              <a:rPr lang="ko-KR" altLang="en-US" dirty="0">
                <a:latin typeface="+mj-ea"/>
                <a:ea typeface="+mj-ea"/>
              </a:rPr>
              <a:t>화</a:t>
            </a:r>
            <a:r>
              <a:rPr lang="en-US" altLang="ko-KR" dirty="0" smtClean="0">
                <a:latin typeface="+mj-ea"/>
                <a:ea typeface="+mj-ea"/>
              </a:rPr>
              <a:t>)~11.12(</a:t>
            </a:r>
            <a:r>
              <a:rPr lang="ko-KR" altLang="en-US" dirty="0" smtClean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+mj-ea"/>
                <a:ea typeface="+mj-ea"/>
              </a:rPr>
              <a:t>12.21(</a:t>
            </a:r>
            <a:r>
              <a:rPr lang="ko-KR" altLang="en-US" dirty="0">
                <a:latin typeface="+mj-ea"/>
                <a:ea typeface="+mj-ea"/>
              </a:rPr>
              <a:t>월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>
                <a:latin typeface="+mj-ea"/>
                <a:ea typeface="+mj-ea"/>
              </a:rPr>
              <a:t>12.28(</a:t>
            </a:r>
            <a:r>
              <a:rPr lang="ko-KR" altLang="en-US" dirty="0">
                <a:latin typeface="+mj-ea"/>
                <a:ea typeface="+mj-ea"/>
              </a:rPr>
              <a:t>월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/ERICA)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5528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+mn-ea"/>
              </a:rPr>
              <a:t>※ </a:t>
            </a:r>
            <a:r>
              <a:rPr lang="ko-KR" altLang="en-US" sz="900" dirty="0" smtClean="0">
                <a:latin typeface="+mn-ea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latin typeface="+mn-ea"/>
              </a:rPr>
              <a:t>.</a:t>
            </a:r>
            <a:endParaRPr lang="ko-KR" altLang="en-US" sz="900" dirty="0"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행정팀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중 학과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부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 flipH="1">
            <a:off x="1158625" y="2832694"/>
            <a:ext cx="34412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latin typeface="+mj-ea"/>
                <a:ea typeface="+mj-ea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8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9.1(</a:t>
            </a:r>
            <a:r>
              <a:rPr lang="ko-KR" altLang="en-US" dirty="0">
                <a:latin typeface="+mj-ea"/>
                <a:ea typeface="+mj-ea"/>
              </a:rPr>
              <a:t>화</a:t>
            </a:r>
            <a:r>
              <a:rPr lang="en-US" altLang="ko-KR" dirty="0" smtClean="0">
                <a:latin typeface="+mj-ea"/>
                <a:ea typeface="+mj-ea"/>
              </a:rPr>
              <a:t>)~10.30(</a:t>
            </a:r>
            <a:r>
              <a:rPr lang="ko-KR" altLang="en-US" dirty="0">
                <a:latin typeface="+mj-ea"/>
                <a:ea typeface="+mj-ea"/>
              </a:rPr>
              <a:t>금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2175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latin typeface="+mj-ea"/>
                <a:ea typeface="+mj-ea"/>
              </a:rPr>
              <a:t>학생 입력</a:t>
            </a:r>
            <a:r>
              <a:rPr lang="en-US" altLang="ko-KR" sz="800" dirty="0" smtClean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latin typeface="+mj-ea"/>
                <a:ea typeface="+mj-ea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latin typeface="+mj-ea"/>
                <a:ea typeface="+mj-ea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latin typeface="+mj-ea"/>
              <a:ea typeface="+mj-e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9.18(</a:t>
            </a:r>
            <a:r>
              <a:rPr lang="ko-KR" altLang="en-US" dirty="0" smtClean="0">
                <a:latin typeface="+mj-ea"/>
                <a:ea typeface="+mj-ea"/>
              </a:rPr>
              <a:t>금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9.3(</a:t>
            </a:r>
            <a:r>
              <a:rPr lang="ko-KR" altLang="en-US" dirty="0" smtClean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)~12.17(</a:t>
            </a:r>
            <a:r>
              <a:rPr lang="ko-KR" altLang="en-US" dirty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</a:p>
          <a:p>
            <a:pPr fontAlgn="base"/>
            <a:endParaRPr lang="en-US" altLang="ko-KR" dirty="0">
              <a:latin typeface="+mj-ea"/>
              <a:ea typeface="+mj-ea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11.30(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월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7879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latin typeface="+mj-ea"/>
                <a:ea typeface="+mj-ea"/>
              </a:rPr>
              <a:t>외국어시험</a:t>
            </a:r>
            <a:r>
              <a:rPr lang="en-US" altLang="ko-KR" sz="700" dirty="0" smtClean="0">
                <a:latin typeface="+mj-ea"/>
                <a:ea typeface="+mj-ea"/>
              </a:rPr>
              <a:t>, </a:t>
            </a:r>
            <a:r>
              <a:rPr lang="ko-KR" altLang="en-US" sz="700" dirty="0" smtClean="0">
                <a:latin typeface="+mj-ea"/>
                <a:ea typeface="+mj-ea"/>
              </a:rPr>
              <a:t>종합시험 합격여부와 상관없이 연구계획서 입력가능</a:t>
            </a:r>
            <a:endParaRPr lang="ko-KR" altLang="en-US" sz="700" dirty="0">
              <a:latin typeface="+mj-ea"/>
              <a:ea typeface="+mj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latin typeface="+mj-ea"/>
                <a:ea typeface="+mj-ea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 신청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292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Wingdings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323</cp:revision>
  <cp:lastPrinted>2017-02-06T05:05:13Z</cp:lastPrinted>
  <dcterms:created xsi:type="dcterms:W3CDTF">2015-03-04T00:34:38Z</dcterms:created>
  <dcterms:modified xsi:type="dcterms:W3CDTF">2020-09-01T01:19:44Z</dcterms:modified>
</cp:coreProperties>
</file>