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86" d="100"/>
          <a:sy n="86" d="100"/>
        </p:scale>
        <p:origin x="20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ea typeface="KoPub돋움체 Light" panose="02020603020101020101" pitchFamily="18" charset="-127"/>
              </a:rPr>
              <a:t>학위청구논문 신청절차</a:t>
            </a:r>
            <a:endParaRPr lang="ko-KR" altLang="en-US" sz="1400" b="1" dirty="0">
              <a:ea typeface="KoPub돋움체 Light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ea typeface="KoPub돋움체 Light" panose="02020603020101020101" pitchFamily="18" charset="-127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33122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ea typeface="KoPub돋움체 Light" panose="02020603020101020101" pitchFamily="18" charset="-127"/>
              </a:rPr>
              <a:t>자    격    요    건</a:t>
            </a:r>
            <a:endParaRPr lang="ko-KR" altLang="en-US" sz="1000" dirty="0">
              <a:ea typeface="KoPub돋움체 Light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일 정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자세한 심사 일정은 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문의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제출처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)~11.11(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12.20(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12.27(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/ERICA)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076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ea typeface="KoPub돋움체 Light" panose="02020603020101020101" pitchFamily="18" charset="-127"/>
              </a:rPr>
              <a:t>※ </a:t>
            </a:r>
            <a:r>
              <a:rPr lang="ko-KR" altLang="en-US" sz="900" dirty="0" smtClean="0">
                <a:ea typeface="KoPub돋움체 Light" panose="02020603020101020101" pitchFamily="18" charset="-127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ea typeface="KoPub돋움체 Light" panose="02020603020101020101" pitchFamily="18" charset="-127"/>
              </a:rPr>
              <a:t>.</a:t>
            </a:r>
            <a:endParaRPr lang="ko-KR" altLang="en-US" sz="900" dirty="0">
              <a:ea typeface="KoPub돋움체 Light" panose="0202060302010102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· 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ko-KR" altLang="en-US" sz="8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)~10.28(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19704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ea typeface="KoPub돋움체 Light" panose="02020603020101020101" pitchFamily="18" charset="-127"/>
              </a:rPr>
              <a:t>학생 입력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ea typeface="KoPub돋움체 Light" panose="02020603020101020101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10.15(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9.3(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)~12.17(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</a:p>
          <a:p>
            <a:pPr fontAlgn="base"/>
            <a:endParaRPr lang="en-US" altLang="ko-KR" dirty="0"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11.25(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4849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ea typeface="KoPub돋움체 Light" panose="02020603020101020101" pitchFamily="18" charset="-127"/>
              </a:rPr>
              <a:t>외국어시험</a:t>
            </a:r>
            <a:r>
              <a:rPr lang="en-US" altLang="ko-KR" sz="700" dirty="0" smtClean="0">
                <a:ea typeface="KoPub돋움체 Light" panose="02020603020101020101" pitchFamily="18" charset="-127"/>
              </a:rPr>
              <a:t>, </a:t>
            </a:r>
            <a:r>
              <a:rPr lang="ko-KR" altLang="en-US" sz="700" dirty="0" smtClean="0">
                <a:ea typeface="KoPub돋움체 Light" panose="02020603020101020101" pitchFamily="18" charset="-127"/>
              </a:rPr>
              <a:t>종합시험 합격여부와 상관없이 연구계획서 입력가능</a:t>
            </a:r>
            <a:endParaRPr lang="ko-KR" altLang="en-US" sz="700" dirty="0">
              <a:ea typeface="KoPub돋움체 Light" panose="02020603020101020101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신청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KoPub돋움체 Light</vt:lpstr>
      <vt:lpstr>맑은 고딕</vt:lpstr>
      <vt:lpstr>Wingdings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331</cp:revision>
  <cp:lastPrinted>2017-02-06T05:05:13Z</cp:lastPrinted>
  <dcterms:created xsi:type="dcterms:W3CDTF">2015-03-04T00:34:38Z</dcterms:created>
  <dcterms:modified xsi:type="dcterms:W3CDTF">2021-09-01T02:09:01Z</dcterms:modified>
</cp:coreProperties>
</file>