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549" r:id="rId3"/>
    <p:sldId id="550" r:id="rId4"/>
    <p:sldId id="551" r:id="rId5"/>
    <p:sldId id="553" r:id="rId6"/>
    <p:sldId id="552" r:id="rId7"/>
    <p:sldId id="555" r:id="rId8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CFF"/>
    <a:srgbClr val="304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142" autoAdjust="0"/>
    <p:restoredTop sz="99613" autoAdjust="0"/>
  </p:normalViewPr>
  <p:slideViewPr>
    <p:cSldViewPr>
      <p:cViewPr varScale="1">
        <p:scale>
          <a:sx n="154" d="100"/>
          <a:sy n="154" d="100"/>
        </p:scale>
        <p:origin x="1976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146" y="-9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E3458C1A-68EB-4ED2-943E-3F51333453DE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18D7EC06-028C-48DD-80C2-908E385DA4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8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2B043BB4-D672-4825-9DF2-7C21A5B3F906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5"/>
            <a:ext cx="5444490" cy="4472702"/>
          </a:xfrm>
          <a:prstGeom prst="rect">
            <a:avLst/>
          </a:prstGeom>
        </p:spPr>
        <p:txBody>
          <a:bodyPr vert="horz" lIns="91614" tIns="45807" rIns="91614" bIns="4580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6967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94AEA82-BF34-448B-9674-D523698209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9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AEA82-BF34-448B-9674-D523698209A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14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3" descr="C:\Users\Denny\AppData\Local\Microsoft\Windows\Temporary Internet Files\Content.IE5\LZ73KIWS\MP900448404[1]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A27AC-4EF3-4213-9337-B8E6842346F0}" type="datetimeFigureOut">
              <a:rPr lang="en-US" smtClean="0"/>
              <a:pPr/>
              <a:t>6/8/20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E3932-C19D-4AB7-8742-A7D89CD45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858" y="1923087"/>
            <a:ext cx="7772400" cy="1637593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</a:pPr>
            <a:r>
              <a:rPr lang="ko-KR" altLang="en-US" sz="4800" b="1" spc="300" dirty="0" err="1">
                <a:solidFill>
                  <a:srgbClr val="30497C"/>
                </a:solidFill>
                <a:latin typeface="+mj-ea"/>
              </a:rPr>
              <a:t>프로젝트명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62" y="6028168"/>
            <a:ext cx="2335777" cy="369332"/>
          </a:xfrm>
          <a:prstGeom prst="rect">
            <a:avLst/>
          </a:prstGeom>
          <a:effectLst/>
        </p:spPr>
      </p:pic>
      <p:sp>
        <p:nvSpPr>
          <p:cNvPr id="4" name="TextBox 3"/>
          <p:cNvSpPr txBox="1"/>
          <p:nvPr/>
        </p:nvSpPr>
        <p:spPr>
          <a:xfrm>
            <a:off x="527858" y="4994421"/>
            <a:ext cx="533400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전공</a:t>
            </a:r>
            <a:r>
              <a:rPr lang="en-US" altLang="ko-KR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 :  </a:t>
            </a:r>
          </a:p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담당교수 </a:t>
            </a:r>
            <a:r>
              <a:rPr lang="en-US" altLang="ko-KR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:  </a:t>
            </a:r>
          </a:p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팀원 </a:t>
            </a:r>
            <a:r>
              <a:rPr lang="en-US" altLang="ko-KR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:  </a:t>
            </a:r>
            <a:endParaRPr lang="en-US" altLang="ko-KR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ko-KR" alt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7858" y="76200"/>
            <a:ext cx="7930342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>
                <a:solidFill>
                  <a:srgbClr val="00DCFF"/>
                </a:solidFill>
              </a:rPr>
              <a:t>제 </a:t>
            </a:r>
            <a:r>
              <a:rPr lang="en-US" altLang="ko-KR" sz="2400" b="1" dirty="0">
                <a:solidFill>
                  <a:srgbClr val="00DCFF"/>
                </a:solidFill>
              </a:rPr>
              <a:t>12</a:t>
            </a:r>
            <a:r>
              <a:rPr lang="ko-KR" altLang="en-US" sz="2400" b="1" dirty="0">
                <a:solidFill>
                  <a:srgbClr val="00DCFF"/>
                </a:solidFill>
              </a:rPr>
              <a:t>차  </a:t>
            </a:r>
            <a:r>
              <a:rPr lang="en-US" altLang="ko-KR" sz="2800" b="1" dirty="0">
                <a:solidFill>
                  <a:srgbClr val="00DCFF"/>
                </a:solidFill>
              </a:rPr>
              <a:t>Capstone Design Fair</a:t>
            </a:r>
            <a:endParaRPr lang="en-US" sz="2800" b="1" dirty="0">
              <a:solidFill>
                <a:srgbClr val="00DC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25448" y="254994"/>
            <a:ext cx="865504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CB1D341-EE9A-C348-968F-7DB4A62BF1EC}"/>
              </a:ext>
            </a:extLst>
          </p:cNvPr>
          <p:cNvSpPr/>
          <p:nvPr/>
        </p:nvSpPr>
        <p:spPr>
          <a:xfrm>
            <a:off x="8200757" y="489428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75000"/>
                  </a:schemeClr>
                </a:solidFill>
                <a:latin typeface="맑은 고딕"/>
              </a:rPr>
              <a:t>QR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066" y="2133600"/>
            <a:ext cx="6400801" cy="381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</a:rPr>
              <a:t>1.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</a:rPr>
              <a:t>과제의 배경 및 필요성 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맑은 고딕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활용된 지식과 창의성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개념 설계 및 구현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결과 및 증명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결론 및 기대효과</a:t>
            </a:r>
            <a:endParaRPr lang="en-US" altLang="ko-KR" sz="2800" b="1" dirty="0">
              <a:solidFill>
                <a:schemeClr val="tx1">
                  <a:lumMod val="50000"/>
                  <a:lumOff val="50000"/>
                </a:schemeClr>
              </a:solidFill>
              <a:latin typeface="맑은 고딕"/>
            </a:endParaRPr>
          </a:p>
          <a:p>
            <a:pPr>
              <a:lnSpc>
                <a:spcPct val="200000"/>
              </a:lnSpc>
            </a:pP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898525">
              <a:lnSpc>
                <a:spcPct val="200000"/>
              </a:lnSpc>
            </a:pPr>
            <a:endParaRPr lang="ko-KR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80A160B-4E1C-B749-B9F4-6DB713F253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62" y="6028168"/>
            <a:ext cx="2335777" cy="369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7296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3048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b="1" dirty="0">
                <a:solidFill>
                  <a:srgbClr val="FFFF00"/>
                </a:solidFill>
                <a:latin typeface="맑은 고딕"/>
                <a:ea typeface="맑은 고딕"/>
              </a:rPr>
              <a:t>1. </a:t>
            </a:r>
            <a:r>
              <a:rPr lang="ko-KR" altLang="en-US" sz="2400" b="1" dirty="0">
                <a:solidFill>
                  <a:srgbClr val="FFFF00"/>
                </a:solidFill>
                <a:latin typeface="맑은 고딕"/>
                <a:ea typeface="맑은 고딕"/>
              </a:rPr>
              <a:t>과제의 배경 및 필요성 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529441"/>
            <a:ext cx="1569720" cy="248203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8229600" cy="1143000"/>
          </a:xfrm>
        </p:spPr>
        <p:txBody>
          <a:bodyPr/>
          <a:lstStyle/>
          <a:p>
            <a:r>
              <a:rPr lang="ko-KR" altLang="en-US" dirty="0"/>
              <a:t>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7645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04800" y="3048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b="1" dirty="0">
                <a:solidFill>
                  <a:srgbClr val="FFFF00"/>
                </a:solidFill>
                <a:latin typeface="+mj-ea"/>
              </a:rPr>
              <a:t>2. </a:t>
            </a:r>
            <a:r>
              <a:rPr lang="ko-KR" altLang="en-US" sz="2400" b="1" dirty="0">
                <a:solidFill>
                  <a:srgbClr val="FFFF00"/>
                </a:solidFill>
                <a:latin typeface="+mj-ea"/>
              </a:rPr>
              <a:t>활용된 지식과 창의성</a:t>
            </a:r>
            <a:endParaRPr lang="en-US" altLang="ko-KR" sz="2400" b="1" dirty="0">
              <a:solidFill>
                <a:srgbClr val="FFFF00"/>
              </a:solidFill>
              <a:latin typeface="+mj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C6D3DD2-6E4A-674F-A537-E8E73C81EB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529441"/>
            <a:ext cx="1569720" cy="2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06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04800" y="3048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b="1" dirty="0">
                <a:solidFill>
                  <a:srgbClr val="FFFF00"/>
                </a:solidFill>
              </a:rPr>
              <a:t>3. </a:t>
            </a:r>
            <a:r>
              <a:rPr lang="ko-KR" altLang="en-US" sz="2400" b="1" dirty="0">
                <a:solidFill>
                  <a:srgbClr val="FFFF00"/>
                </a:solidFill>
              </a:rPr>
              <a:t>개념 설계 및 구현</a:t>
            </a:r>
            <a:endParaRPr lang="en-US" altLang="ko-KR" sz="2400" b="1" dirty="0">
              <a:solidFill>
                <a:srgbClr val="FFFF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F4B347A-81EE-CD45-942A-5E4716E50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529441"/>
            <a:ext cx="1569720" cy="2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17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04800" y="3048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b="1" dirty="0">
                <a:solidFill>
                  <a:srgbClr val="FFFF00"/>
                </a:solidFill>
              </a:rPr>
              <a:t>4. </a:t>
            </a:r>
            <a:r>
              <a:rPr lang="ko-KR" altLang="en-US" sz="2400" b="1" dirty="0">
                <a:solidFill>
                  <a:srgbClr val="FFFF00"/>
                </a:solidFill>
              </a:rPr>
              <a:t>결과 및 증명</a:t>
            </a:r>
            <a:endParaRPr lang="en-US" altLang="ko-KR" sz="2400" b="1" dirty="0">
              <a:solidFill>
                <a:srgbClr val="FFFF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1700F59-4476-2B44-9D16-62853A7A0E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529441"/>
            <a:ext cx="1569720" cy="2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39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04800" y="3048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400" b="1" dirty="0">
                <a:solidFill>
                  <a:srgbClr val="FFFF00"/>
                </a:solidFill>
              </a:rPr>
              <a:t>5. </a:t>
            </a:r>
            <a:r>
              <a:rPr lang="ko-KR" altLang="en-US" sz="2400" b="1" dirty="0">
                <a:solidFill>
                  <a:srgbClr val="FFFF00"/>
                </a:solidFill>
              </a:rPr>
              <a:t>결론 및 기대효과</a:t>
            </a:r>
            <a:endParaRPr lang="en-US" altLang="ko-KR" sz="2400" b="1" dirty="0">
              <a:solidFill>
                <a:srgbClr val="FFFF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EE30409-99FB-1545-B9BB-6DA1E354A7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529441"/>
            <a:ext cx="1569720" cy="2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70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15646</TotalTime>
  <Words>71</Words>
  <Application>Microsoft Macintosh PowerPoint</Application>
  <PresentationFormat>화면 슬라이드 쇼(4:3)</PresentationFormat>
  <Paragraphs>18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</vt:lpstr>
      <vt:lpstr>Arial</vt:lpstr>
      <vt:lpstr>Calibri</vt:lpstr>
      <vt:lpstr>Office Theme</vt:lpstr>
      <vt:lpstr>프로젝트명 </vt:lpstr>
      <vt:lpstr>PowerPoint 프레젠테이션</vt:lpstr>
      <vt:lpstr>                   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Teamwork Training</dc:title>
  <dc:creator>namoo</dc:creator>
  <cp:lastModifiedBy>Microsoft Office User</cp:lastModifiedBy>
  <cp:revision>907</cp:revision>
  <cp:lastPrinted>2014-08-28T02:22:16Z</cp:lastPrinted>
  <dcterms:created xsi:type="dcterms:W3CDTF">2012-07-24T15:37:54Z</dcterms:created>
  <dcterms:modified xsi:type="dcterms:W3CDTF">2020-06-08T06:09:12Z</dcterms:modified>
</cp:coreProperties>
</file>