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</p:sldIdLst>
  <p:sldSz cx="12192000" cy="6858000"/>
  <p:notesSz cx="7104063" cy="10234613"/>
  <p:embeddedFontLst>
    <p:embeddedFont>
      <p:font typeface="KoPubWorld돋움체 Bold" panose="020B0600000101010101" charset="-127"/>
      <p:bold r:id="rId8"/>
    </p:embeddedFont>
    <p:embeddedFont>
      <p:font typeface="KoPubWorld돋움체 Light" panose="020B0600000101010101" charset="-127"/>
      <p:regular r:id="rId9"/>
    </p:embeddedFont>
    <p:embeddedFont>
      <p:font typeface="맑은 고딕" panose="020B0503020000020004" pitchFamily="50" charset="-127"/>
      <p:regular r:id="rId10"/>
      <p:bold r:id="rId1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1E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43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1083-297C-4D77-AA3F-3A320F3F4E9E}" type="datetimeFigureOut">
              <a:rPr lang="ko-KR" altLang="en-US" smtClean="0"/>
              <a:t>2021-10-21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0EA1-A775-4C67-AEEB-BAD311AEF1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8415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1083-297C-4D77-AA3F-3A320F3F4E9E}" type="datetimeFigureOut">
              <a:rPr lang="ko-KR" altLang="en-US" smtClean="0"/>
              <a:t>2021-10-21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0EA1-A775-4C67-AEEB-BAD311AEF1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9233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1083-297C-4D77-AA3F-3A320F3F4E9E}" type="datetimeFigureOut">
              <a:rPr lang="ko-KR" altLang="en-US" smtClean="0"/>
              <a:t>2021-10-21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0EA1-A775-4C67-AEEB-BAD311AEF1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3744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1083-297C-4D77-AA3F-3A320F3F4E9E}" type="datetimeFigureOut">
              <a:rPr lang="ko-KR" altLang="en-US" smtClean="0"/>
              <a:t>2021-10-21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0EA1-A775-4C67-AEEB-BAD311AEF1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5990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1083-297C-4D77-AA3F-3A320F3F4E9E}" type="datetimeFigureOut">
              <a:rPr lang="ko-KR" altLang="en-US" smtClean="0"/>
              <a:t>2021-10-21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0EA1-A775-4C67-AEEB-BAD311AEF1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0968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1083-297C-4D77-AA3F-3A320F3F4E9E}" type="datetimeFigureOut">
              <a:rPr lang="ko-KR" altLang="en-US" smtClean="0"/>
              <a:t>2021-10-21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0EA1-A775-4C67-AEEB-BAD311AEF1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296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1083-297C-4D77-AA3F-3A320F3F4E9E}" type="datetimeFigureOut">
              <a:rPr lang="ko-KR" altLang="en-US" smtClean="0"/>
              <a:t>2021-10-21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0EA1-A775-4C67-AEEB-BAD311AEF1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160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1083-297C-4D77-AA3F-3A320F3F4E9E}" type="datetimeFigureOut">
              <a:rPr lang="ko-KR" altLang="en-US" smtClean="0"/>
              <a:t>2021-10-21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0EA1-A775-4C67-AEEB-BAD311AEF1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4692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1083-297C-4D77-AA3F-3A320F3F4E9E}" type="datetimeFigureOut">
              <a:rPr lang="ko-KR" altLang="en-US" smtClean="0"/>
              <a:t>2021-10-21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0EA1-A775-4C67-AEEB-BAD311AEF1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9086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1083-297C-4D77-AA3F-3A320F3F4E9E}" type="datetimeFigureOut">
              <a:rPr lang="ko-KR" altLang="en-US" smtClean="0"/>
              <a:t>2021-10-21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0EA1-A775-4C67-AEEB-BAD311AEF1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3990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1083-297C-4D77-AA3F-3A320F3F4E9E}" type="datetimeFigureOut">
              <a:rPr lang="ko-KR" altLang="en-US" smtClean="0"/>
              <a:t>2021-10-21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0EA1-A775-4C67-AEEB-BAD311AEF1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4099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8C1083-297C-4D77-AA3F-3A320F3F4E9E}" type="datetimeFigureOut">
              <a:rPr lang="ko-KR" altLang="en-US" smtClean="0"/>
              <a:t>2021-10-21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540EA1-A775-4C67-AEEB-BAD311AEF1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5040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직사각형 381"/>
          <p:cNvSpPr/>
          <p:nvPr/>
        </p:nvSpPr>
        <p:spPr>
          <a:xfrm>
            <a:off x="3468915" y="2380343"/>
            <a:ext cx="5254171" cy="1175657"/>
          </a:xfrm>
          <a:prstGeom prst="rect">
            <a:avLst/>
          </a:prstGeom>
          <a:solidFill>
            <a:srgbClr val="0A1E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9" name="TextBox 368"/>
          <p:cNvSpPr txBox="1"/>
          <p:nvPr/>
        </p:nvSpPr>
        <p:spPr>
          <a:xfrm>
            <a:off x="3609743" y="2598003"/>
            <a:ext cx="49725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HY-CDP </a:t>
            </a:r>
            <a:r>
              <a:rPr lang="ko-KR" altLang="en-US" sz="48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입력 안내</a:t>
            </a:r>
            <a:endParaRPr lang="ko-KR" altLang="en-US" sz="48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374" name="직사각형 373"/>
          <p:cNvSpPr/>
          <p:nvPr/>
        </p:nvSpPr>
        <p:spPr>
          <a:xfrm>
            <a:off x="195943" y="189593"/>
            <a:ext cx="11800115" cy="6478815"/>
          </a:xfrm>
          <a:prstGeom prst="rect">
            <a:avLst/>
          </a:prstGeom>
          <a:noFill/>
          <a:ln w="9525">
            <a:solidFill>
              <a:srgbClr val="0A1E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81" name="그룹 380"/>
          <p:cNvGrpSpPr/>
          <p:nvPr/>
        </p:nvGrpSpPr>
        <p:grpSpPr>
          <a:xfrm>
            <a:off x="1856067" y="4310743"/>
            <a:ext cx="8479867" cy="2182767"/>
            <a:chOff x="373291" y="4660900"/>
            <a:chExt cx="7119536" cy="1832610"/>
          </a:xfrm>
        </p:grpSpPr>
        <p:pic>
          <p:nvPicPr>
            <p:cNvPr id="377" name="그림 37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73291" y="4660900"/>
              <a:ext cx="1646873" cy="1832610"/>
            </a:xfrm>
            <a:prstGeom prst="rect">
              <a:avLst/>
            </a:prstGeom>
          </p:spPr>
        </p:pic>
        <p:pic>
          <p:nvPicPr>
            <p:cNvPr id="378" name="그림 37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97512" y="4660900"/>
              <a:ext cx="1646873" cy="1832610"/>
            </a:xfrm>
            <a:prstGeom prst="rect">
              <a:avLst/>
            </a:prstGeom>
          </p:spPr>
        </p:pic>
        <p:pic>
          <p:nvPicPr>
            <p:cNvPr id="379" name="그림 37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21733" y="4660900"/>
              <a:ext cx="1646873" cy="1832610"/>
            </a:xfrm>
            <a:prstGeom prst="rect">
              <a:avLst/>
            </a:prstGeom>
          </p:spPr>
        </p:pic>
        <p:pic>
          <p:nvPicPr>
            <p:cNvPr id="380" name="그림 37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45954" y="4660900"/>
              <a:ext cx="1646873" cy="18326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2817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1457" y="226759"/>
            <a:ext cx="1888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A1E33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1. HY-CDP </a:t>
            </a:r>
            <a:r>
              <a:rPr lang="ko-KR" altLang="en-US" sz="20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A1E33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접근</a:t>
            </a:r>
            <a:endParaRPr lang="ko-KR" altLang="en-US" sz="20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0A1E33"/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112" y="2333171"/>
            <a:ext cx="9629775" cy="3352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7976" y="626869"/>
            <a:ext cx="42662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HY-in </a:t>
            </a:r>
            <a:r>
              <a:rPr lang="ko-KR" altLang="en-US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포털 로그인 </a:t>
            </a:r>
            <a:r>
              <a:rPr lang="en-US" altLang="ko-KR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&gt; </a:t>
            </a:r>
            <a:r>
              <a:rPr lang="ko-KR" altLang="en-US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취업 </a:t>
            </a:r>
            <a:r>
              <a:rPr lang="en-US" altLang="ko-KR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&gt; </a:t>
            </a:r>
            <a:r>
              <a:rPr lang="ko-KR" altLang="en-US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한양경력개발프로그램</a:t>
            </a:r>
            <a:r>
              <a:rPr lang="en-US" altLang="ko-KR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(HY-CDP)</a:t>
            </a:r>
            <a:endParaRPr lang="ko-KR" altLang="en-US" sz="1400" spc="-70" dirty="0">
              <a:ln>
                <a:solidFill>
                  <a:schemeClr val="bg1">
                    <a:alpha val="0"/>
                  </a:schemeClr>
                </a:solidFill>
              </a:ln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25623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1457" y="226759"/>
            <a:ext cx="1888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A1E33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2. HY-CDP </a:t>
            </a:r>
            <a:r>
              <a:rPr lang="ko-KR" altLang="en-US" sz="20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A1E33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입력</a:t>
            </a:r>
            <a:endParaRPr lang="ko-KR" altLang="en-US" sz="20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0A1E33"/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7976" y="626869"/>
            <a:ext cx="1983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My </a:t>
            </a:r>
            <a:r>
              <a:rPr lang="ko-KR" altLang="en-US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커리어 </a:t>
            </a:r>
            <a:r>
              <a:rPr lang="ko-KR" altLang="en-US" sz="1400" spc="-7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이력현황</a:t>
            </a:r>
            <a:r>
              <a:rPr lang="en-US" altLang="ko-KR" sz="14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&gt; </a:t>
            </a:r>
            <a:r>
              <a:rPr lang="ko-KR" altLang="en-US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보기</a:t>
            </a:r>
            <a:endParaRPr lang="ko-KR" altLang="en-US" sz="1400" spc="-70" dirty="0">
              <a:ln>
                <a:solidFill>
                  <a:schemeClr val="bg1">
                    <a:alpha val="0"/>
                  </a:schemeClr>
                </a:solidFill>
              </a:ln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380" y="1026979"/>
            <a:ext cx="9921240" cy="572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282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380" y="1026979"/>
            <a:ext cx="9921240" cy="57226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1457" y="226759"/>
            <a:ext cx="1888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A1E33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2. HY-CDP </a:t>
            </a:r>
            <a:r>
              <a:rPr lang="ko-KR" altLang="en-US" sz="20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A1E33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입력</a:t>
            </a:r>
            <a:endParaRPr lang="ko-KR" altLang="en-US" sz="20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0A1E33"/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7976" y="626869"/>
            <a:ext cx="349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커리어 관리 </a:t>
            </a:r>
            <a:r>
              <a:rPr lang="en-US" altLang="ko-KR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&gt; </a:t>
            </a:r>
            <a:r>
              <a:rPr lang="ko-KR" altLang="en-US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자격</a:t>
            </a:r>
            <a:r>
              <a:rPr lang="en-US" altLang="ko-KR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, </a:t>
            </a:r>
            <a:r>
              <a:rPr lang="ko-KR" altLang="en-US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수상</a:t>
            </a:r>
            <a:r>
              <a:rPr lang="en-US" altLang="ko-KR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, </a:t>
            </a:r>
            <a:r>
              <a:rPr lang="ko-KR" altLang="en-US" sz="1400" spc="-7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인턴쉽</a:t>
            </a:r>
            <a:r>
              <a:rPr lang="ko-KR" altLang="en-US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중 선택하여 입력</a:t>
            </a:r>
            <a:endParaRPr lang="ko-KR" altLang="en-US" sz="1400" spc="-70" dirty="0">
              <a:ln>
                <a:solidFill>
                  <a:schemeClr val="bg1">
                    <a:alpha val="0"/>
                  </a:schemeClr>
                </a:solidFill>
              </a:ln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7513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1457" y="226759"/>
            <a:ext cx="1888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A1E33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2. HY-CDP </a:t>
            </a:r>
            <a:r>
              <a:rPr lang="ko-KR" altLang="en-US" sz="20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A1E33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입력</a:t>
            </a:r>
            <a:endParaRPr lang="ko-KR" altLang="en-US" sz="20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0A1E33"/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7976" y="626869"/>
            <a:ext cx="349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커리어 관리 </a:t>
            </a:r>
            <a:r>
              <a:rPr lang="en-US" altLang="ko-KR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&gt; </a:t>
            </a:r>
            <a:r>
              <a:rPr lang="ko-KR" altLang="en-US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자격</a:t>
            </a:r>
            <a:r>
              <a:rPr lang="en-US" altLang="ko-KR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, </a:t>
            </a:r>
            <a:r>
              <a:rPr lang="ko-KR" altLang="en-US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수상</a:t>
            </a:r>
            <a:r>
              <a:rPr lang="en-US" altLang="ko-KR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, </a:t>
            </a:r>
            <a:r>
              <a:rPr lang="ko-KR" altLang="en-US" sz="1400" spc="-7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인턴쉽</a:t>
            </a:r>
            <a:r>
              <a:rPr lang="ko-KR" altLang="en-US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중 선택하여 입력</a:t>
            </a:r>
            <a:endParaRPr lang="ko-KR" altLang="en-US" sz="1400" spc="-70" dirty="0">
              <a:ln>
                <a:solidFill>
                  <a:schemeClr val="bg1">
                    <a:alpha val="0"/>
                  </a:schemeClr>
                </a:solidFill>
              </a:ln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383" y="1109464"/>
            <a:ext cx="4606290" cy="380047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001" y="2059582"/>
            <a:ext cx="4606290" cy="380047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9618" y="3009701"/>
            <a:ext cx="4606290" cy="380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52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1457" y="226759"/>
            <a:ext cx="28148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A1E33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3. HY-CDP </a:t>
            </a:r>
            <a:r>
              <a:rPr lang="ko-KR" altLang="en-US" sz="20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A1E33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입력내용 확인</a:t>
            </a:r>
            <a:endParaRPr lang="ko-KR" altLang="en-US" sz="20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0A1E33"/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7976" y="626869"/>
            <a:ext cx="38552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My</a:t>
            </a:r>
            <a:r>
              <a:rPr lang="ko-KR" altLang="en-US" sz="1400" spc="-7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로드맵</a:t>
            </a:r>
            <a:r>
              <a:rPr lang="ko-KR" altLang="en-US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&gt; </a:t>
            </a:r>
            <a:r>
              <a:rPr lang="ko-KR" altLang="en-US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경력개발 </a:t>
            </a:r>
            <a:r>
              <a:rPr lang="en-US" altLang="ko-KR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&gt; </a:t>
            </a:r>
            <a:r>
              <a:rPr lang="ko-KR" altLang="en-US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경력포트폴리오 </a:t>
            </a:r>
            <a:r>
              <a:rPr lang="en-US" altLang="ko-KR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: </a:t>
            </a:r>
            <a:r>
              <a:rPr lang="ko-KR" altLang="en-US" sz="1400" spc="-7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입력사항</a:t>
            </a:r>
            <a:r>
              <a:rPr lang="ko-KR" altLang="en-US" sz="1400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확인</a:t>
            </a:r>
            <a:endParaRPr lang="ko-KR" altLang="en-US" sz="1400" spc="-70" dirty="0">
              <a:ln>
                <a:solidFill>
                  <a:schemeClr val="bg1">
                    <a:alpha val="0"/>
                  </a:schemeClr>
                </a:solidFill>
              </a:ln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810" y="1026979"/>
            <a:ext cx="9898380" cy="569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78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70</Words>
  <Application>Microsoft Office PowerPoint</Application>
  <PresentationFormat>와이드스크린</PresentationFormat>
  <Paragraphs>11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1" baseType="lpstr">
      <vt:lpstr>KoPubWorld돋움체 Bold</vt:lpstr>
      <vt:lpstr>Arial</vt:lpstr>
      <vt:lpstr>KoPubWorld돋움체 Light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대학원팀</dc:creator>
  <cp:lastModifiedBy>HYU</cp:lastModifiedBy>
  <cp:revision>10</cp:revision>
  <cp:lastPrinted>2021-10-07T08:51:25Z</cp:lastPrinted>
  <dcterms:created xsi:type="dcterms:W3CDTF">2021-10-07T07:01:24Z</dcterms:created>
  <dcterms:modified xsi:type="dcterms:W3CDTF">2021-10-21T01:57:38Z</dcterms:modified>
</cp:coreProperties>
</file>